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2" r:id="rId2"/>
    <p:sldMasterId id="2147483660" r:id="rId3"/>
  </p:sldMasterIdLst>
  <p:notesMasterIdLst>
    <p:notesMasterId r:id="rId5"/>
  </p:notesMasterIdLst>
  <p:handoutMasterIdLst>
    <p:handoutMasterId r:id="rId6"/>
  </p:handoutMasterIdLst>
  <p:sldIdLst>
    <p:sldId id="289" r:id="rId4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6A27"/>
    <a:srgbClr val="0066CC"/>
    <a:srgbClr val="92F618"/>
    <a:srgbClr val="FB6353"/>
    <a:srgbClr val="000000"/>
    <a:srgbClr val="FFFFFF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64" autoAdjust="0"/>
    <p:restoredTop sz="94681" autoAdjust="0"/>
  </p:normalViewPr>
  <p:slideViewPr>
    <p:cSldViewPr>
      <p:cViewPr>
        <p:scale>
          <a:sx n="100" d="100"/>
          <a:sy n="100" d="100"/>
        </p:scale>
        <p:origin x="-120" y="-192"/>
      </p:cViewPr>
      <p:guideLst>
        <p:guide orient="horz" pos="2160"/>
        <p:guide pos="2880"/>
        <p:guide pos="53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1974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1C0F2A1-22D5-477B-93C9-9672D250A868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4C44565-C53D-4476-B4C8-84737365C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022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FD1CDA87-E090-4C4F-9FFA-168E867BF0A0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4B8A495C-8674-4376-A99F-377A4DAFAE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5205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Sl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Z:\Фирменный стиль ОАО ТГК-1\1-LOGO\Logo-ТГК-1-белый на синем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072C5"/>
              </a:clrFrom>
              <a:clrTo>
                <a:srgbClr val="0072C5">
                  <a:alpha val="0"/>
                </a:srgbClr>
              </a:clrTo>
            </a:clrChange>
          </a:blip>
          <a:srcRect l="2661" b="4741"/>
          <a:stretch>
            <a:fillRect/>
          </a:stretch>
        </p:blipFill>
        <p:spPr bwMode="auto">
          <a:xfrm>
            <a:off x="3143250" y="785813"/>
            <a:ext cx="26130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000372"/>
            <a:ext cx="7772400" cy="1470025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1670" y="4957770"/>
            <a:ext cx="6400800" cy="614370"/>
          </a:xfrm>
        </p:spPr>
        <p:txBody>
          <a:bodyPr/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2714625" y="5992813"/>
            <a:ext cx="5715000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09DA5-5464-45C9-81C2-F31D40EC5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814A8-3A30-418C-8EAD-45323E0A1C0D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571750" y="6350000"/>
            <a:ext cx="5888038" cy="365125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240FD-D5AA-411E-8104-CB8675D707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9FE63-558B-49CC-A1B0-7DD0356991CE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6699A-21AE-4CDB-B74E-F0945D9904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6FC1E-7066-480C-A77E-7FA87D5B7C0B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943CC-31DA-497E-98F7-0DAAFB82A4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47A12-D677-4249-8922-B7A0B704DBEC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EADFE-A288-4577-9935-AAD15B88A8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49521-A738-4FFE-A353-5248D95BBDC6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E414C-C063-40A0-AB62-92993D16D2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0E9A8-78B3-4C96-BCBC-C69AE4F61CB9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66727-88D7-4F76-84B6-9F705F12BD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9F23D-56EF-4974-B1E9-45330C29633A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AA724-6AF6-4272-B629-0FA7BE9B37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974E6-4812-45D0-9CBE-98F645D22F23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24C6E-C846-43D3-AEDE-2C8A5CA1C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4A66E-7B51-4C4C-9492-8900A966E28D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4D74C-2E85-4AB5-A295-BAEABA027B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C7067-8D32-4115-9417-8624760FED52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66DA1-80C0-4195-8638-898370A015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F0BB5-88DF-4E25-A475-D192326A654F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CF713-9FE3-48E4-8270-A52DBD0BA1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25B19-B553-4D81-A72A-678CB94BDA1C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3543A-91F6-460E-AD44-0070518076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E4DD3-10B3-4682-AAA0-F53A7A72C5F0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DBA87-CE79-4071-9AE9-59F31B3A0E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51AE5-4FD2-42E5-91DB-5B73384F68E8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F0036-2672-4F22-B39F-F6D45BFDFC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AB5D2-F762-45BD-95DD-F82E23126EB9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9EF4A-5B39-48D8-A4DA-992392758C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9765C-49AC-407B-B65D-DDF246FBF40D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7FEE6-CAD4-4373-9595-F444888DFF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4A7A8-F940-4122-BE8D-B5970ECE9216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0C8D3-40D1-4CD7-8E0C-C446B73342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4DCF-53C7-4773-BCC2-96F505DFCC06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33C8D-FE3F-4F21-99A0-0C04707D54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50748-49CB-488E-86A4-134A24933F39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061DD-EC8F-498A-8146-DB53D7F5B0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.jpe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1" descr="Sl2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199188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BF356E0-757C-4042-9CCD-49EE51F6C2F2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571750" y="6356350"/>
            <a:ext cx="5888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B3D929E-2DE9-4FAB-8490-FEC246685A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2056" name="Picture 2" descr="Z:\Фирменный стиль ОАО ТГК-1\1-LOGO\Logo-ТГК-1-белый на синем.jpg"/>
          <p:cNvPicPr>
            <a:picLocks noChangeAspect="1" noChangeArrowheads="1"/>
          </p:cNvPicPr>
          <p:nvPr userDrawn="1"/>
        </p:nvPicPr>
        <p:blipFill>
          <a:blip r:embed="rId12" cstate="print">
            <a:clrChange>
              <a:clrFrom>
                <a:srgbClr val="0072C5"/>
              </a:clrFrom>
              <a:clrTo>
                <a:srgbClr val="0072C5">
                  <a:alpha val="0"/>
                </a:srgbClr>
              </a:clrTo>
            </a:clrChange>
          </a:blip>
          <a:srcRect l="2661" b="4741"/>
          <a:stretch>
            <a:fillRect/>
          </a:stretch>
        </p:blipFill>
        <p:spPr bwMode="auto">
          <a:xfrm>
            <a:off x="571500" y="6215063"/>
            <a:ext cx="785813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</p:sldLayoutIdLst>
  <p:transition advClick="0" advTm="200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595959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95959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95959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95959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95959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1" descr="Sl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199188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8A4CC81-FE8F-4CD1-9067-567B5C69364F}" type="datetimeFigureOut">
              <a:rPr lang="ru-RU"/>
              <a:pPr>
                <a:defRPr/>
              </a:pPr>
              <a:t>10.05.2011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571750" y="6350000"/>
            <a:ext cx="56435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B3C05A6-8030-41A9-BCF3-5FE674B3C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3080" name="Picture 2" descr="Z:\Фирменный стиль ОАО ТГК-1\1-LOGO\Logo-ТГК-1-белый на синем.jpg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0072C5"/>
              </a:clrFrom>
              <a:clrTo>
                <a:srgbClr val="0072C5">
                  <a:alpha val="0"/>
                </a:srgbClr>
              </a:clrTo>
            </a:clrChange>
          </a:blip>
          <a:srcRect l="2661" b="4741"/>
          <a:stretch>
            <a:fillRect/>
          </a:stretch>
        </p:blipFill>
        <p:spPr bwMode="auto">
          <a:xfrm>
            <a:off x="571500" y="6215063"/>
            <a:ext cx="785813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595959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95959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95959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95959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95959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1" descr="Sl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99188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27" descr="Sl1"/>
          <p:cNvPicPr>
            <a:picLocks noChangeAspect="1" noChangeArrowheads="1"/>
          </p:cNvPicPr>
          <p:nvPr userDrawn="1"/>
        </p:nvPicPr>
        <p:blipFill>
          <a:blip r:embed="rId4" cstate="print"/>
          <a:srcRect b="13342"/>
          <a:stretch>
            <a:fillRect/>
          </a:stretch>
        </p:blipFill>
        <p:spPr bwMode="auto">
          <a:xfrm>
            <a:off x="-9525" y="-26988"/>
            <a:ext cx="916305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 txBox="1">
            <a:spLocks/>
          </p:cNvSpPr>
          <p:nvPr userDrawn="1"/>
        </p:nvSpPr>
        <p:spPr bwMode="auto">
          <a:xfrm>
            <a:off x="358775" y="0"/>
            <a:ext cx="8389938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ОАО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«ТГК-1»</a:t>
            </a:r>
          </a:p>
        </p:txBody>
      </p:sp>
      <p:sp>
        <p:nvSpPr>
          <p:cNvPr id="12" name="Text Box 8"/>
          <p:cNvSpPr txBox="1">
            <a:spLocks noChangeArrowheads="1"/>
          </p:cNvSpPr>
          <p:nvPr userDrawn="1"/>
        </p:nvSpPr>
        <p:spPr bwMode="auto">
          <a:xfrm>
            <a:off x="1801813" y="3136900"/>
            <a:ext cx="5540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chemeClr val="bg1"/>
                </a:solidFill>
                <a:latin typeface="Arial" pitchFamily="34" charset="0"/>
              </a:rPr>
              <a:t>СПАСИБО ЗА ВНИМАНИЕ!</a:t>
            </a:r>
          </a:p>
        </p:txBody>
      </p:sp>
      <p:pic>
        <p:nvPicPr>
          <p:cNvPr id="4102" name="Picture 2" descr="Z:\Фирменный стиль ОАО ТГК-1\1-LOGO\Logo-ТГК-1-белый на синем.jpg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0072C5"/>
              </a:clrFrom>
              <a:clrTo>
                <a:srgbClr val="0072C5">
                  <a:alpha val="0"/>
                </a:srgbClr>
              </a:clrTo>
            </a:clrChange>
          </a:blip>
          <a:srcRect l="2661" b="4741"/>
          <a:stretch>
            <a:fillRect/>
          </a:stretch>
        </p:blipFill>
        <p:spPr bwMode="auto">
          <a:xfrm>
            <a:off x="571500" y="6215063"/>
            <a:ext cx="785813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571750" y="6356350"/>
            <a:ext cx="5888038" cy="365125"/>
          </a:xfrm>
          <a:prstGeom prst="rect">
            <a:avLst/>
          </a:prstGeom>
        </p:spPr>
        <p:txBody>
          <a:bodyPr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</p:sldLayoutIdLst>
  <p:transition advClick="0" advTm="200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500066"/>
          </a:xfrm>
          <a:solidFill>
            <a:schemeClr val="accent1"/>
          </a:solidFill>
        </p:spPr>
        <p:txBody>
          <a:bodyPr/>
          <a:lstStyle/>
          <a:p>
            <a:r>
              <a:rPr lang="ru-RU" sz="2800" smtClean="0">
                <a:solidFill>
                  <a:schemeClr val="bg1"/>
                </a:solidFill>
                <a:latin typeface="Arial" charset="0"/>
                <a:cs typeface="Arial" charset="0"/>
              </a:rPr>
              <a:t>Местоположение объекта</a:t>
            </a:r>
          </a:p>
        </p:txBody>
      </p:sp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2824163" y="20081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222" name="WordArt 12"/>
          <p:cNvSpPr>
            <a:spLocks noChangeArrowheads="1" noChangeShapeType="1" noTextEdit="1"/>
          </p:cNvSpPr>
          <p:nvPr/>
        </p:nvSpPr>
        <p:spPr bwMode="auto">
          <a:xfrm>
            <a:off x="2928926" y="2071678"/>
            <a:ext cx="1143008" cy="214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7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2F618"/>
                </a:solidFill>
                <a:latin typeface="Arial" pitchFamily="34" charset="0"/>
                <a:cs typeface="Arial" pitchFamily="34" charset="0"/>
              </a:rPr>
              <a:t>Золоотвал</a:t>
            </a:r>
          </a:p>
        </p:txBody>
      </p:sp>
      <p:sp>
        <p:nvSpPr>
          <p:cNvPr id="9223" name="Line 13"/>
          <p:cNvSpPr>
            <a:spLocks noChangeShapeType="1"/>
          </p:cNvSpPr>
          <p:nvPr/>
        </p:nvSpPr>
        <p:spPr bwMode="auto">
          <a:xfrm flipH="1">
            <a:off x="2714612" y="2357430"/>
            <a:ext cx="271477" cy="507996"/>
          </a:xfrm>
          <a:prstGeom prst="line">
            <a:avLst/>
          </a:prstGeom>
          <a:noFill/>
          <a:ln w="22225">
            <a:solidFill>
              <a:srgbClr val="92D05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2573408">
            <a:off x="3122970" y="3040055"/>
            <a:ext cx="161935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12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  <a:p>
            <a:pPr algn="ctr"/>
            <a:r>
              <a:rPr lang="ru-RU" sz="12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itchFamily="34" charset="0"/>
                <a:cs typeface="Arial"/>
              </a:rPr>
              <a:t>Угольная гавань</a:t>
            </a:r>
          </a:p>
          <a:p>
            <a:pPr algn="ctr"/>
            <a:endParaRPr lang="ru-RU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72198" y="3143248"/>
            <a:ext cx="2393416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/>
                <a:solidFill>
                  <a:schemeClr val="accent3"/>
                </a:solidFill>
              </a:rPr>
              <a:t>Кировский район</a:t>
            </a:r>
          </a:p>
          <a:p>
            <a:pPr algn="ctr"/>
            <a:endParaRPr lang="ru-RU" sz="1400" b="1" dirty="0" smtClean="0">
              <a:ln/>
              <a:solidFill>
                <a:schemeClr val="accent3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220138" y="300037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9224" name="Line 15"/>
          <p:cNvSpPr>
            <a:spLocks noChangeShapeType="1"/>
          </p:cNvSpPr>
          <p:nvPr/>
        </p:nvSpPr>
        <p:spPr bwMode="auto">
          <a:xfrm>
            <a:off x="3000364" y="2357430"/>
            <a:ext cx="1085845" cy="7930"/>
          </a:xfrm>
          <a:prstGeom prst="line">
            <a:avLst/>
          </a:prstGeom>
          <a:noFill/>
          <a:ln w="22225">
            <a:solidFill>
              <a:srgbClr val="92D05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26" name="Picture 2" descr="Z:\_Общая\ТЭЦ-22\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714356"/>
            <a:ext cx="8001056" cy="53578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5" name="TextBox 14"/>
          <p:cNvSpPr txBox="1"/>
          <p:nvPr/>
        </p:nvSpPr>
        <p:spPr>
          <a:xfrm>
            <a:off x="3714744" y="4714884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</a:rPr>
              <a:t>ТЭЦ-22</a:t>
            </a:r>
            <a:endParaRPr lang="ru-RU" sz="3200" b="1" dirty="0">
              <a:solidFill>
                <a:srgbClr val="00B0F0"/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16200000" flipV="1">
            <a:off x="1535885" y="3536157"/>
            <a:ext cx="3286148" cy="15001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0800000" flipV="1">
            <a:off x="2428860" y="2357430"/>
            <a:ext cx="1428760" cy="28575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V="1">
            <a:off x="4464843" y="2964653"/>
            <a:ext cx="2428892" cy="192882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олилиния 26"/>
          <p:cNvSpPr/>
          <p:nvPr/>
        </p:nvSpPr>
        <p:spPr>
          <a:xfrm>
            <a:off x="3786182" y="2357430"/>
            <a:ext cx="928694" cy="357190"/>
          </a:xfrm>
          <a:custGeom>
            <a:avLst/>
            <a:gdLst>
              <a:gd name="connsiteX0" fmla="*/ 0 w 1311275"/>
              <a:gd name="connsiteY0" fmla="*/ 0 h 628650"/>
              <a:gd name="connsiteX1" fmla="*/ 504825 w 1311275"/>
              <a:gd name="connsiteY1" fmla="*/ 123825 h 628650"/>
              <a:gd name="connsiteX2" fmla="*/ 590550 w 1311275"/>
              <a:gd name="connsiteY2" fmla="*/ 200025 h 628650"/>
              <a:gd name="connsiteX3" fmla="*/ 1143000 w 1311275"/>
              <a:gd name="connsiteY3" fmla="*/ 409575 h 628650"/>
              <a:gd name="connsiteX4" fmla="*/ 1285875 w 1311275"/>
              <a:gd name="connsiteY4" fmla="*/ 504825 h 628650"/>
              <a:gd name="connsiteX5" fmla="*/ 1295400 w 1311275"/>
              <a:gd name="connsiteY5" fmla="*/ 62865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11275" h="628650">
                <a:moveTo>
                  <a:pt x="0" y="0"/>
                </a:moveTo>
                <a:cubicBezTo>
                  <a:pt x="203200" y="45244"/>
                  <a:pt x="406400" y="90488"/>
                  <a:pt x="504825" y="123825"/>
                </a:cubicBezTo>
                <a:cubicBezTo>
                  <a:pt x="603250" y="157162"/>
                  <a:pt x="484188" y="152400"/>
                  <a:pt x="590550" y="200025"/>
                </a:cubicBezTo>
                <a:cubicBezTo>
                  <a:pt x="696912" y="247650"/>
                  <a:pt x="1027113" y="358775"/>
                  <a:pt x="1143000" y="409575"/>
                </a:cubicBezTo>
                <a:cubicBezTo>
                  <a:pt x="1258887" y="460375"/>
                  <a:pt x="1260475" y="468313"/>
                  <a:pt x="1285875" y="504825"/>
                </a:cubicBezTo>
                <a:cubicBezTo>
                  <a:pt x="1311275" y="541337"/>
                  <a:pt x="1303337" y="584993"/>
                  <a:pt x="1295400" y="62865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3929058" y="5929330"/>
            <a:ext cx="235745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Дуга 32"/>
          <p:cNvSpPr/>
          <p:nvPr/>
        </p:nvSpPr>
        <p:spPr>
          <a:xfrm>
            <a:off x="6286512" y="5143512"/>
            <a:ext cx="500066" cy="64294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уга 36"/>
          <p:cNvSpPr/>
          <p:nvPr/>
        </p:nvSpPr>
        <p:spPr>
          <a:xfrm>
            <a:off x="6715140" y="5143512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Дуга 38"/>
          <p:cNvSpPr/>
          <p:nvPr/>
        </p:nvSpPr>
        <p:spPr>
          <a:xfrm>
            <a:off x="6572264" y="5286388"/>
            <a:ext cx="428628" cy="64294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 flipV="1">
            <a:off x="6286512" y="5715016"/>
            <a:ext cx="285753" cy="214314"/>
          </a:xfrm>
          <a:custGeom>
            <a:avLst/>
            <a:gdLst>
              <a:gd name="connsiteX0" fmla="*/ 0 w 1311275"/>
              <a:gd name="connsiteY0" fmla="*/ 0 h 628650"/>
              <a:gd name="connsiteX1" fmla="*/ 504825 w 1311275"/>
              <a:gd name="connsiteY1" fmla="*/ 123825 h 628650"/>
              <a:gd name="connsiteX2" fmla="*/ 590550 w 1311275"/>
              <a:gd name="connsiteY2" fmla="*/ 200025 h 628650"/>
              <a:gd name="connsiteX3" fmla="*/ 1143000 w 1311275"/>
              <a:gd name="connsiteY3" fmla="*/ 409575 h 628650"/>
              <a:gd name="connsiteX4" fmla="*/ 1285875 w 1311275"/>
              <a:gd name="connsiteY4" fmla="*/ 504825 h 628650"/>
              <a:gd name="connsiteX5" fmla="*/ 1295400 w 1311275"/>
              <a:gd name="connsiteY5" fmla="*/ 62865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11275" h="628650">
                <a:moveTo>
                  <a:pt x="0" y="0"/>
                </a:moveTo>
                <a:cubicBezTo>
                  <a:pt x="203200" y="45244"/>
                  <a:pt x="406400" y="90488"/>
                  <a:pt x="504825" y="123825"/>
                </a:cubicBezTo>
                <a:cubicBezTo>
                  <a:pt x="603250" y="157162"/>
                  <a:pt x="484188" y="152400"/>
                  <a:pt x="590550" y="200025"/>
                </a:cubicBezTo>
                <a:cubicBezTo>
                  <a:pt x="696912" y="247650"/>
                  <a:pt x="1027113" y="358775"/>
                  <a:pt x="1143000" y="409575"/>
                </a:cubicBezTo>
                <a:cubicBezTo>
                  <a:pt x="1258887" y="460375"/>
                  <a:pt x="1260475" y="468313"/>
                  <a:pt x="1285875" y="504825"/>
                </a:cubicBezTo>
                <a:cubicBezTo>
                  <a:pt x="1311275" y="541337"/>
                  <a:pt x="1303337" y="584993"/>
                  <a:pt x="1295400" y="62865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 flipV="1">
            <a:off x="6572265" y="5143512"/>
            <a:ext cx="71437" cy="571504"/>
          </a:xfrm>
          <a:custGeom>
            <a:avLst/>
            <a:gdLst>
              <a:gd name="connsiteX0" fmla="*/ 0 w 1311275"/>
              <a:gd name="connsiteY0" fmla="*/ 0 h 628650"/>
              <a:gd name="connsiteX1" fmla="*/ 504825 w 1311275"/>
              <a:gd name="connsiteY1" fmla="*/ 123825 h 628650"/>
              <a:gd name="connsiteX2" fmla="*/ 590550 w 1311275"/>
              <a:gd name="connsiteY2" fmla="*/ 200025 h 628650"/>
              <a:gd name="connsiteX3" fmla="*/ 1143000 w 1311275"/>
              <a:gd name="connsiteY3" fmla="*/ 409575 h 628650"/>
              <a:gd name="connsiteX4" fmla="*/ 1285875 w 1311275"/>
              <a:gd name="connsiteY4" fmla="*/ 504825 h 628650"/>
              <a:gd name="connsiteX5" fmla="*/ 1295400 w 1311275"/>
              <a:gd name="connsiteY5" fmla="*/ 62865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11275" h="628650">
                <a:moveTo>
                  <a:pt x="0" y="0"/>
                </a:moveTo>
                <a:cubicBezTo>
                  <a:pt x="203200" y="45244"/>
                  <a:pt x="406400" y="90488"/>
                  <a:pt x="504825" y="123825"/>
                </a:cubicBezTo>
                <a:cubicBezTo>
                  <a:pt x="603250" y="157162"/>
                  <a:pt x="484188" y="152400"/>
                  <a:pt x="590550" y="200025"/>
                </a:cubicBezTo>
                <a:cubicBezTo>
                  <a:pt x="696912" y="247650"/>
                  <a:pt x="1027113" y="358775"/>
                  <a:pt x="1143000" y="409575"/>
                </a:cubicBezTo>
                <a:cubicBezTo>
                  <a:pt x="1258887" y="460375"/>
                  <a:pt x="1260475" y="468313"/>
                  <a:pt x="1285875" y="504825"/>
                </a:cubicBezTo>
                <a:cubicBezTo>
                  <a:pt x="1311275" y="541337"/>
                  <a:pt x="1303337" y="584993"/>
                  <a:pt x="1295400" y="62865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 rot="19520671">
            <a:off x="2477739" y="1539730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206A27"/>
                </a:solidFill>
              </a:rPr>
              <a:t>КАД</a:t>
            </a:r>
            <a:endParaRPr lang="ru-RU" sz="2000" b="1" i="1" dirty="0">
              <a:solidFill>
                <a:srgbClr val="206A27"/>
              </a:solidFill>
            </a:endParaRPr>
          </a:p>
        </p:txBody>
      </p:sp>
    </p:spTree>
  </p:cSld>
  <p:clrMapOvr>
    <a:masterClrMapping/>
  </p:clrMapOvr>
  <p:transition advClick="0" advTm="9766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-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</TotalTime>
  <Words>9</Words>
  <Application>Microsoft Office PowerPoint</Application>
  <PresentationFormat>Экран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Тема Office</vt:lpstr>
      <vt:lpstr>Специальное оформление</vt:lpstr>
      <vt:lpstr>1_Тема Office-1</vt:lpstr>
      <vt:lpstr>Местоположение объекта</vt:lpstr>
    </vt:vector>
  </TitlesOfParts>
  <Company>JSC TGC-1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Shumovsky.VA</dc:creator>
  <cp:lastModifiedBy>Петров Константин Владимирович</cp:lastModifiedBy>
  <cp:revision>198</cp:revision>
  <dcterms:created xsi:type="dcterms:W3CDTF">2009-06-05T08:59:37Z</dcterms:created>
  <dcterms:modified xsi:type="dcterms:W3CDTF">2011-05-10T11:26:59Z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0x0101006D8032893552524481CC1D3695FED9CC</vt:lpwstr>
  </property>
</Properties>
</file>