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748" r:id="rId1"/>
  </p:sldMasterIdLst>
  <p:notesMasterIdLst>
    <p:notesMasterId r:id="rId7"/>
  </p:notesMasterIdLst>
  <p:sldIdLst>
    <p:sldId id="279" r:id="rId2"/>
    <p:sldId id="298" r:id="rId3"/>
    <p:sldId id="299" r:id="rId4"/>
    <p:sldId id="300" r:id="rId5"/>
    <p:sldId id="301" r:id="rId6"/>
  </p:sldIdLst>
  <p:sldSz cx="9144000" cy="6858000" type="screen4x3"/>
  <p:notesSz cx="9928225" cy="679767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CE6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1644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2231" cy="3398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624271" y="0"/>
            <a:ext cx="4302231" cy="3398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3D274A-F919-418B-BBDD-2EF3B3E372BE}" type="datetimeFigureOut">
              <a:rPr lang="ru-RU" smtClean="0"/>
              <a:t>06.04.2015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263900" y="509588"/>
            <a:ext cx="3400425" cy="25495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92823" y="3228896"/>
            <a:ext cx="7942580" cy="30589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456218"/>
            <a:ext cx="4302231" cy="3398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624271" y="6456218"/>
            <a:ext cx="4302231" cy="3398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2DEA40-9383-43E5-9D39-7BA41FDC09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85132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2D92AC-B9A5-41A3-B5A2-B652A68C43BC}" type="datetimeFigureOut">
              <a:rPr lang="ru-RU" smtClean="0"/>
              <a:t>06.04.2015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247F33-DCDA-4157-9A74-9E619852D6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01947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2D92AC-B9A5-41A3-B5A2-B652A68C43BC}" type="datetimeFigureOut">
              <a:rPr lang="ru-RU" smtClean="0"/>
              <a:t>06.04.2015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247F33-DCDA-4157-9A74-9E619852D6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63556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2D92AC-B9A5-41A3-B5A2-B652A68C43BC}" type="datetimeFigureOut">
              <a:rPr lang="ru-RU" smtClean="0"/>
              <a:t>06.04.2015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247F33-DCDA-4157-9A74-9E619852D6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19069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2D92AC-B9A5-41A3-B5A2-B652A68C43BC}" type="datetimeFigureOut">
              <a:rPr lang="ru-RU" smtClean="0"/>
              <a:t>06.04.2015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247F33-DCDA-4157-9A74-9E619852D6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41461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2D92AC-B9A5-41A3-B5A2-B652A68C43BC}" type="datetimeFigureOut">
              <a:rPr lang="ru-RU" smtClean="0"/>
              <a:t>06.04.2015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247F33-DCDA-4157-9A74-9E619852D6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65203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2D92AC-B9A5-41A3-B5A2-B652A68C43BC}" type="datetimeFigureOut">
              <a:rPr lang="ru-RU" smtClean="0"/>
              <a:t>06.04.2015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247F33-DCDA-4157-9A74-9E619852D6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39667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2D92AC-B9A5-41A3-B5A2-B652A68C43BC}" type="datetimeFigureOut">
              <a:rPr lang="ru-RU" smtClean="0"/>
              <a:t>06.04.2015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247F33-DCDA-4157-9A74-9E619852D6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24009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2D92AC-B9A5-41A3-B5A2-B652A68C43BC}" type="datetimeFigureOut">
              <a:rPr lang="ru-RU" smtClean="0"/>
              <a:t>06.04.2015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247F33-DCDA-4157-9A74-9E619852D6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69398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2D92AC-B9A5-41A3-B5A2-B652A68C43BC}" type="datetimeFigureOut">
              <a:rPr lang="ru-RU" smtClean="0"/>
              <a:t>06.04.2015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247F33-DCDA-4157-9A74-9E619852D6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92350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2D92AC-B9A5-41A3-B5A2-B652A68C43BC}" type="datetimeFigureOut">
              <a:rPr lang="ru-RU" smtClean="0"/>
              <a:t>06.04.2015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247F33-DCDA-4157-9A74-9E619852D6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49070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2D92AC-B9A5-41A3-B5A2-B652A68C43BC}" type="datetimeFigureOut">
              <a:rPr lang="ru-RU" smtClean="0"/>
              <a:t>06.04.2015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247F33-DCDA-4157-9A74-9E619852D6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09676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2D92AC-B9A5-41A3-B5A2-B652A68C43BC}" type="datetimeFigureOut">
              <a:rPr lang="ru-RU" smtClean="0"/>
              <a:t>06.04.2015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247F33-DCDA-4157-9A74-9E619852D6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34721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9" r:id="rId1"/>
    <p:sldLayoutId id="2147483750" r:id="rId2"/>
    <p:sldLayoutId id="2147483751" r:id="rId3"/>
    <p:sldLayoutId id="2147483752" r:id="rId4"/>
    <p:sldLayoutId id="2147483753" r:id="rId5"/>
    <p:sldLayoutId id="2147483754" r:id="rId6"/>
    <p:sldLayoutId id="2147483755" r:id="rId7"/>
    <p:sldLayoutId id="2147483756" r:id="rId8"/>
    <p:sldLayoutId id="2147483757" r:id="rId9"/>
    <p:sldLayoutId id="2147483758" r:id="rId10"/>
    <p:sldLayoutId id="214748375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9036" y="-99392"/>
            <a:ext cx="8229600" cy="1143000"/>
          </a:xfrm>
        </p:spPr>
        <p:txBody>
          <a:bodyPr>
            <a:normAutofit/>
          </a:bodyPr>
          <a:lstStyle/>
          <a:p>
            <a:r>
              <a:rPr lang="ru-RU" sz="2800" dirty="0">
                <a:latin typeface="Arial Narrow" panose="020B0606020202030204" pitchFamily="34" charset="0"/>
              </a:rPr>
              <a:t>В</a:t>
            </a:r>
            <a:r>
              <a:rPr lang="ru-RU" sz="2800" dirty="0" smtClean="0">
                <a:latin typeface="Arial Narrow" panose="020B0606020202030204" pitchFamily="34" charset="0"/>
              </a:rPr>
              <a:t>ариант </a:t>
            </a:r>
            <a:r>
              <a:rPr lang="ru-RU" sz="2800" dirty="0" smtClean="0">
                <a:latin typeface="Arial Narrow" panose="020B0606020202030204" pitchFamily="34" charset="0"/>
              </a:rPr>
              <a:t>фасада </a:t>
            </a:r>
            <a:r>
              <a:rPr lang="ru-RU" sz="2800" dirty="0" smtClean="0">
                <a:latin typeface="Arial Narrow" panose="020B0606020202030204" pitchFamily="34" charset="0"/>
              </a:rPr>
              <a:t>(неоклассицизм)</a:t>
            </a:r>
            <a:endParaRPr lang="ru-RU" sz="2800" dirty="0">
              <a:latin typeface="Arial Narrow" panose="020B0606020202030204" pitchFamily="34" charset="0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036" y="692696"/>
            <a:ext cx="8631435" cy="6103234"/>
          </a:xfrm>
        </p:spPr>
      </p:pic>
    </p:spTree>
    <p:extLst>
      <p:ext uri="{BB962C8B-B14F-4D97-AF65-F5344CB8AC3E}">
        <p14:creationId xmlns:p14="http://schemas.microsoft.com/office/powerpoint/2010/main" val="3054898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21765"/>
            <a:ext cx="8998436" cy="6361917"/>
          </a:xfrm>
        </p:spPr>
      </p:pic>
      <p:sp>
        <p:nvSpPr>
          <p:cNvPr id="6" name="Прямоугольник 5"/>
          <p:cNvSpPr/>
          <p:nvPr/>
        </p:nvSpPr>
        <p:spPr>
          <a:xfrm>
            <a:off x="37562" y="116632"/>
            <a:ext cx="561455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prstClr val="black"/>
                </a:solidFill>
                <a:latin typeface="Arial Narrow" panose="020B0606020202030204" pitchFamily="34" charset="0"/>
                <a:ea typeface="+mj-ea"/>
                <a:cs typeface="+mj-cs"/>
              </a:rPr>
              <a:t>Вариант </a:t>
            </a:r>
            <a:r>
              <a:rPr lang="ru-RU" sz="2800" dirty="0" smtClean="0">
                <a:solidFill>
                  <a:prstClr val="black"/>
                </a:solidFill>
                <a:latin typeface="Arial Narrow" panose="020B0606020202030204" pitchFamily="34" charset="0"/>
                <a:ea typeface="+mj-ea"/>
                <a:cs typeface="+mj-cs"/>
              </a:rPr>
              <a:t>фасада </a:t>
            </a:r>
            <a:r>
              <a:rPr lang="ru-RU" sz="2800" dirty="0">
                <a:solidFill>
                  <a:prstClr val="black"/>
                </a:solidFill>
                <a:latin typeface="Arial Narrow" panose="020B0606020202030204" pitchFamily="34" charset="0"/>
                <a:ea typeface="+mj-ea"/>
                <a:cs typeface="+mj-cs"/>
              </a:rPr>
              <a:t>(неоклассицизм)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42289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62" y="404798"/>
            <a:ext cx="9106438" cy="6438275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37562" y="116632"/>
            <a:ext cx="561455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prstClr val="black"/>
                </a:solidFill>
                <a:latin typeface="Arial Narrow" panose="020B0606020202030204" pitchFamily="34" charset="0"/>
                <a:ea typeface="+mj-ea"/>
                <a:cs typeface="+mj-cs"/>
              </a:rPr>
              <a:t>Вариант </a:t>
            </a:r>
            <a:r>
              <a:rPr lang="ru-RU" sz="2800" dirty="0" smtClean="0">
                <a:solidFill>
                  <a:prstClr val="black"/>
                </a:solidFill>
                <a:latin typeface="Arial Narrow" panose="020B0606020202030204" pitchFamily="34" charset="0"/>
                <a:ea typeface="+mj-ea"/>
                <a:cs typeface="+mj-cs"/>
              </a:rPr>
              <a:t>фасада </a:t>
            </a:r>
            <a:r>
              <a:rPr lang="ru-RU" sz="2800" dirty="0">
                <a:solidFill>
                  <a:prstClr val="black"/>
                </a:solidFill>
                <a:latin typeface="Arial Narrow" panose="020B0606020202030204" pitchFamily="34" charset="0"/>
                <a:ea typeface="+mj-ea"/>
                <a:cs typeface="+mj-cs"/>
              </a:rPr>
              <a:t>(неоклассицизм)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00405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92561"/>
            <a:ext cx="9144000" cy="6464831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37562" y="116632"/>
            <a:ext cx="561455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prstClr val="black"/>
                </a:solidFill>
                <a:latin typeface="Arial Narrow" panose="020B0606020202030204" pitchFamily="34" charset="0"/>
                <a:ea typeface="+mj-ea"/>
                <a:cs typeface="+mj-cs"/>
              </a:rPr>
              <a:t>Вариант фасада </a:t>
            </a:r>
            <a:r>
              <a:rPr lang="ru-RU" sz="2800" dirty="0" smtClean="0">
                <a:solidFill>
                  <a:prstClr val="black"/>
                </a:solidFill>
                <a:latin typeface="Arial Narrow" panose="020B0606020202030204" pitchFamily="34" charset="0"/>
                <a:ea typeface="+mj-ea"/>
                <a:cs typeface="+mj-cs"/>
              </a:rPr>
              <a:t>(неоклассицизм</a:t>
            </a:r>
            <a:r>
              <a:rPr lang="ru-RU" sz="2800" dirty="0">
                <a:solidFill>
                  <a:prstClr val="black"/>
                </a:solidFill>
                <a:latin typeface="Arial Narrow" panose="020B0606020202030204" pitchFamily="34" charset="0"/>
                <a:ea typeface="+mj-ea"/>
                <a:cs typeface="+mj-cs"/>
              </a:rPr>
              <a:t>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28059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58448"/>
            <a:ext cx="9144000" cy="6464831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37562" y="116632"/>
            <a:ext cx="561455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prstClr val="black"/>
                </a:solidFill>
                <a:latin typeface="Arial Narrow" panose="020B0606020202030204" pitchFamily="34" charset="0"/>
                <a:ea typeface="+mj-ea"/>
                <a:cs typeface="+mj-cs"/>
              </a:rPr>
              <a:t>Вариант фасада </a:t>
            </a:r>
            <a:r>
              <a:rPr lang="ru-RU" sz="2800" dirty="0" smtClean="0">
                <a:solidFill>
                  <a:prstClr val="black"/>
                </a:solidFill>
                <a:latin typeface="Arial Narrow" panose="020B0606020202030204" pitchFamily="34" charset="0"/>
                <a:ea typeface="+mj-ea"/>
                <a:cs typeface="+mj-cs"/>
              </a:rPr>
              <a:t>(неоклассицизм</a:t>
            </a:r>
            <a:r>
              <a:rPr lang="ru-RU" sz="2800" dirty="0">
                <a:solidFill>
                  <a:prstClr val="black"/>
                </a:solidFill>
                <a:latin typeface="Arial Narrow" panose="020B0606020202030204" pitchFamily="34" charset="0"/>
                <a:ea typeface="+mj-ea"/>
                <a:cs typeface="+mj-cs"/>
              </a:rPr>
              <a:t>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28091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434</TotalTime>
  <Words>25</Words>
  <Application>Microsoft Office PowerPoint</Application>
  <PresentationFormat>Экран (4:3)</PresentationFormat>
  <Paragraphs>5</Paragraphs>
  <Slides>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10" baseType="lpstr">
      <vt:lpstr>Arial</vt:lpstr>
      <vt:lpstr>Arial Narrow</vt:lpstr>
      <vt:lpstr>Calibri</vt:lpstr>
      <vt:lpstr>Calibri Light</vt:lpstr>
      <vt:lpstr>Тема Office</vt:lpstr>
      <vt:lpstr>Вариант фасада (неоклассицизм)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Aija_M</dc:creator>
  <cp:lastModifiedBy>Федоров Евгений Алексеевич</cp:lastModifiedBy>
  <cp:revision>67</cp:revision>
  <cp:lastPrinted>2015-04-06T10:11:02Z</cp:lastPrinted>
  <dcterms:created xsi:type="dcterms:W3CDTF">2014-12-02T15:28:13Z</dcterms:created>
  <dcterms:modified xsi:type="dcterms:W3CDTF">2015-04-06T11:17:02Z</dcterms:modified>
</cp:coreProperties>
</file>